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7559675" cx="10080625"/>
  <p:notesSz cx="7559675" cy="10691800"/>
  <p:embeddedFontLst>
    <p:embeddedFont>
      <p:font typeface="Candara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andara-italic.fntdata"/><Relationship Id="rId10" Type="http://schemas.openxmlformats.org/officeDocument/2006/relationships/font" Target="fonts/Candara-bold.fntdata"/><Relationship Id="rId12" Type="http://schemas.openxmlformats.org/officeDocument/2006/relationships/font" Target="fonts/Candara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Candara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:notes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4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4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7:notes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7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7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:notes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0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0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:notes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02920" y="301320"/>
            <a:ext cx="9069480" cy="5843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type="title"/>
          </p:nvPr>
        </p:nvSpPr>
        <p:spPr>
          <a:xfrm>
            <a:off x="502920" y="301320"/>
            <a:ext cx="9069480" cy="126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3" name="Google Shape;43;p11"/>
          <p:cNvSpPr txBox="1"/>
          <p:nvPr>
            <p:ph idx="1" type="body"/>
          </p:nvPr>
        </p:nvSpPr>
        <p:spPr>
          <a:xfrm>
            <a:off x="502920" y="1768320"/>
            <a:ext cx="9069480" cy="20905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4" name="Google Shape;44;p11"/>
          <p:cNvSpPr txBox="1"/>
          <p:nvPr>
            <p:ph idx="2" type="body"/>
          </p:nvPr>
        </p:nvSpPr>
        <p:spPr>
          <a:xfrm>
            <a:off x="502920" y="4057920"/>
            <a:ext cx="9069480" cy="20905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502920" y="301320"/>
            <a:ext cx="9069480" cy="126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502920" y="1768320"/>
            <a:ext cx="4425840" cy="20905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8" name="Google Shape;48;p12"/>
          <p:cNvSpPr txBox="1"/>
          <p:nvPr>
            <p:ph idx="2" type="body"/>
          </p:nvPr>
        </p:nvSpPr>
        <p:spPr>
          <a:xfrm>
            <a:off x="5150520" y="1768320"/>
            <a:ext cx="4425840" cy="20905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9" name="Google Shape;49;p12"/>
          <p:cNvSpPr txBox="1"/>
          <p:nvPr>
            <p:ph idx="3" type="body"/>
          </p:nvPr>
        </p:nvSpPr>
        <p:spPr>
          <a:xfrm>
            <a:off x="5150520" y="4057920"/>
            <a:ext cx="4425840" cy="20905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0" name="Google Shape;50;p12"/>
          <p:cNvSpPr txBox="1"/>
          <p:nvPr>
            <p:ph idx="4" type="body"/>
          </p:nvPr>
        </p:nvSpPr>
        <p:spPr>
          <a:xfrm>
            <a:off x="502920" y="4057920"/>
            <a:ext cx="4425840" cy="20905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>
            <p:ph type="title"/>
          </p:nvPr>
        </p:nvSpPr>
        <p:spPr>
          <a:xfrm>
            <a:off x="502920" y="301320"/>
            <a:ext cx="9069480" cy="126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502920" y="1768320"/>
            <a:ext cx="9069480" cy="438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4" name="Google Shape;54;p13"/>
          <p:cNvSpPr txBox="1"/>
          <p:nvPr>
            <p:ph idx="2" type="body"/>
          </p:nvPr>
        </p:nvSpPr>
        <p:spPr>
          <a:xfrm>
            <a:off x="502920" y="1768320"/>
            <a:ext cx="9069480" cy="438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5" name="Google Shape;55;p13"/>
          <p:cNvSpPr/>
          <p:nvPr/>
        </p:nvSpPr>
        <p:spPr>
          <a:xfrm>
            <a:off x="502920" y="1768320"/>
            <a:ext cx="9069480" cy="438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502920" y="1768320"/>
            <a:ext cx="9069480" cy="438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502920" y="301320"/>
            <a:ext cx="9069480" cy="126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502920" y="1768320"/>
            <a:ext cx="9069480" cy="438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502920" y="301320"/>
            <a:ext cx="9069480" cy="126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9" name="Google Shape;19;p5"/>
          <p:cNvSpPr txBox="1"/>
          <p:nvPr>
            <p:ph idx="1" type="subTitle"/>
          </p:nvPr>
        </p:nvSpPr>
        <p:spPr>
          <a:xfrm>
            <a:off x="502920" y="1768320"/>
            <a:ext cx="9069480" cy="438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502920" y="301320"/>
            <a:ext cx="9069480" cy="126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" name="Google Shape;22;p6"/>
          <p:cNvSpPr txBox="1"/>
          <p:nvPr>
            <p:ph idx="1" type="body"/>
          </p:nvPr>
        </p:nvSpPr>
        <p:spPr>
          <a:xfrm>
            <a:off x="502920" y="1768320"/>
            <a:ext cx="4425840" cy="438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3" name="Google Shape;23;p6"/>
          <p:cNvSpPr txBox="1"/>
          <p:nvPr>
            <p:ph idx="2" type="body"/>
          </p:nvPr>
        </p:nvSpPr>
        <p:spPr>
          <a:xfrm>
            <a:off x="5150520" y="1768320"/>
            <a:ext cx="4425840" cy="438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502920" y="301320"/>
            <a:ext cx="9069480" cy="126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title"/>
          </p:nvPr>
        </p:nvSpPr>
        <p:spPr>
          <a:xfrm>
            <a:off x="502920" y="301320"/>
            <a:ext cx="9069480" cy="126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" name="Google Shape;28;p8"/>
          <p:cNvSpPr txBox="1"/>
          <p:nvPr>
            <p:ph idx="1" type="body"/>
          </p:nvPr>
        </p:nvSpPr>
        <p:spPr>
          <a:xfrm>
            <a:off x="502920" y="1768320"/>
            <a:ext cx="4425840" cy="20905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9" name="Google Shape;29;p8"/>
          <p:cNvSpPr txBox="1"/>
          <p:nvPr>
            <p:ph idx="2" type="body"/>
          </p:nvPr>
        </p:nvSpPr>
        <p:spPr>
          <a:xfrm>
            <a:off x="502920" y="4057920"/>
            <a:ext cx="4425840" cy="20905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0" name="Google Shape;30;p8"/>
          <p:cNvSpPr txBox="1"/>
          <p:nvPr>
            <p:ph idx="3" type="body"/>
          </p:nvPr>
        </p:nvSpPr>
        <p:spPr>
          <a:xfrm>
            <a:off x="5150520" y="1768320"/>
            <a:ext cx="4425840" cy="438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502920" y="301320"/>
            <a:ext cx="9069480" cy="126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502920" y="1768320"/>
            <a:ext cx="4425840" cy="438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4" name="Google Shape;34;p9"/>
          <p:cNvSpPr txBox="1"/>
          <p:nvPr>
            <p:ph idx="2" type="body"/>
          </p:nvPr>
        </p:nvSpPr>
        <p:spPr>
          <a:xfrm>
            <a:off x="5150520" y="1768320"/>
            <a:ext cx="4425840" cy="20905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5" name="Google Shape;35;p9"/>
          <p:cNvSpPr txBox="1"/>
          <p:nvPr>
            <p:ph idx="3" type="body"/>
          </p:nvPr>
        </p:nvSpPr>
        <p:spPr>
          <a:xfrm>
            <a:off x="5150520" y="4057920"/>
            <a:ext cx="4425840" cy="20905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502920" y="301320"/>
            <a:ext cx="9069480" cy="126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502920" y="1768320"/>
            <a:ext cx="4425840" cy="20905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5150520" y="1768320"/>
            <a:ext cx="4425840" cy="20905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502920" y="4057920"/>
            <a:ext cx="9069480" cy="20905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02920" y="301320"/>
            <a:ext cx="9069480" cy="126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02920" y="1768320"/>
            <a:ext cx="9069480" cy="438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502920" y="6886440"/>
            <a:ext cx="2346120" cy="519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448080" y="6886440"/>
            <a:ext cx="3193920" cy="519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7227720" y="6886440"/>
            <a:ext cx="2346480" cy="519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503280" y="301680"/>
            <a:ext cx="9070920" cy="58514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" name="Google Shape;63;p14"/>
          <p:cNvSpPr txBox="1"/>
          <p:nvPr/>
        </p:nvSpPr>
        <p:spPr>
          <a:xfrm>
            <a:off x="502920" y="301320"/>
            <a:ext cx="9069480" cy="5843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342720" lvl="0" marL="34272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8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Título da Apresentação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/>
        </p:nvSpPr>
        <p:spPr>
          <a:xfrm>
            <a:off x="502920" y="301680"/>
            <a:ext cx="90709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0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Título da Apresentação</a:t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502920" y="1768320"/>
            <a:ext cx="907092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425">
            <a:noAutofit/>
          </a:bodyPr>
          <a:lstStyle/>
          <a:p>
            <a:pPr indent="-342720" lvl="0" marL="34272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Texto.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272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Fonte utilizada: CANDARA.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